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09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62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935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714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963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74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00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05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029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758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971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B5C0-7AB9-46CB-8C93-87600DF06892}" type="datetimeFigureOut">
              <a:rPr lang="hr-HR" smtClean="0"/>
              <a:t>23.11.2018.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5B92-9227-4E0B-B090-A4B352CE7C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78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3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5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9865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70570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Prilagođeno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Tema sustava Office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</dc:creator>
  <cp:lastModifiedBy>Tihomir Kosec</cp:lastModifiedBy>
  <cp:revision>2</cp:revision>
  <dcterms:created xsi:type="dcterms:W3CDTF">2018-11-22T17:07:18Z</dcterms:created>
  <dcterms:modified xsi:type="dcterms:W3CDTF">2018-11-23T15:44:17Z</dcterms:modified>
</cp:coreProperties>
</file>